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11088003" r:id="rId3"/>
    <p:sldId id="11088005" r:id="rId4"/>
    <p:sldId id="11088004" r:id="rId5"/>
    <p:sldId id="11088017" r:id="rId6"/>
    <p:sldId id="11088006" r:id="rId7"/>
    <p:sldId id="11088011" r:id="rId8"/>
    <p:sldId id="11088016" r:id="rId9"/>
    <p:sldId id="11088009" r:id="rId10"/>
    <p:sldId id="11088015" r:id="rId11"/>
    <p:sldId id="11088013" r:id="rId12"/>
    <p:sldId id="11088014" r:id="rId13"/>
    <p:sldId id="11088018" r:id="rId14"/>
    <p:sldId id="11088012" r:id="rId15"/>
    <p:sldId id="11088019" r:id="rId16"/>
    <p:sldId id="11088010" r:id="rId17"/>
    <p:sldId id="11088008" r:id="rId18"/>
  </p:sldIdLst>
  <p:sldSz cx="13004165" cy="9752965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无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23.jpe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6363388" y="91462"/>
            <a:ext cx="13282814" cy="11502916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17976081">
            <a:off x="4303866" y="4958798"/>
            <a:ext cx="11701500" cy="133052"/>
          </a:xfrm>
          <a:prstGeom prst="rect">
            <a:avLst/>
          </a:prstGeom>
        </p:spPr>
      </p:pic>
      <p:pic>
        <p:nvPicPr>
          <p:cNvPr id="941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10800000">
            <a:off x="8664219" y="-767504"/>
            <a:ext cx="4711884" cy="4133153"/>
          </a:xfrm>
          <a:prstGeom prst="rect">
            <a:avLst/>
          </a:prstGeom>
        </p:spPr>
      </p:pic>
      <p:sp>
        <p:nvSpPr>
          <p:cNvPr id="1415" name="文本"/>
          <p:cNvSpPr>
            <a:spLocks noGrp="1"/>
          </p:cNvSpPr>
          <p:nvPr>
            <p:ph type="ctrTitle"/>
          </p:nvPr>
        </p:nvSpPr>
        <p:spPr>
          <a:xfrm>
            <a:off x="1346199" y="3260343"/>
            <a:ext cx="7165756" cy="51511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6600"/>
              </a:lnSpc>
            </a:pPr>
            <a:r>
              <a:rPr lang="zh-CN" altLang="en-US" sz="6000" b="0" i="0" u="none" spc="0" dirty="0">
                <a:solidFill>
                  <a:srgbClr val="484848">
                    <a:alpha val="100000"/>
                  </a:srgbClr>
                </a:solidFill>
                <a:latin typeface="PangMenZhengDao" charset="-122"/>
                <a:ea typeface="PangMenZhengDao" charset="-122"/>
                <a:cs typeface="PangMenZhengDao" charset="-122"/>
              </a:rPr>
              <a:t>ACCOUTING BOOK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431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1341445" y="4944562"/>
            <a:ext cx="1442641" cy="445195"/>
          </a:xfrm>
          <a:prstGeom prst="rect">
            <a:avLst/>
          </a:prstGeom>
        </p:spPr>
      </p:pic>
      <p:sp>
        <p:nvSpPr>
          <p:cNvPr id="2898" name="文本"/>
          <p:cNvSpPr>
            <a:spLocks noGrp="1"/>
          </p:cNvSpPr>
          <p:nvPr>
            <p:ph type="ctrTitle"/>
          </p:nvPr>
        </p:nvSpPr>
        <p:spPr>
          <a:xfrm>
            <a:off x="1574799" y="4950407"/>
            <a:ext cx="550712" cy="2351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2750"/>
              </a:lnSpc>
            </a:pPr>
            <a:r>
              <a:rPr lang="zh-CN" altLang="en-US" sz="2500" b="0" i="0" u="none" spc="0" dirty="0">
                <a:solidFill>
                  <a:srgbClr val="484848">
                    <a:alpha val="100000"/>
                  </a:srgbClr>
                </a:solidFill>
                <a:latin typeface="Arial" panose="020B0604020202020204" charset="-122"/>
                <a:ea typeface="Arial" panose="020B0604020202020204" charset="-122"/>
                <a:cs typeface="Arial" panose="020B0604020202020204" charset="-122"/>
              </a:rPr>
              <a:t>GO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871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5400000">
            <a:off x="2140408" y="5093420"/>
            <a:ext cx="274683" cy="184687"/>
          </a:xfrm>
          <a:prstGeom prst="rect">
            <a:avLst/>
          </a:prstGeom>
        </p:spPr>
      </p:pic>
      <p:sp>
        <p:nvSpPr>
          <p:cNvPr id="4343" name="文本"/>
          <p:cNvSpPr>
            <a:spLocks noGrp="1"/>
          </p:cNvSpPr>
          <p:nvPr>
            <p:ph type="ctrTitle"/>
          </p:nvPr>
        </p:nvSpPr>
        <p:spPr>
          <a:xfrm>
            <a:off x="3597219" y="5129464"/>
            <a:ext cx="3331624" cy="272322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20"/>
              </a:lnSpc>
            </a:pPr>
            <a:r>
              <a:rPr lang="zh-CN" altLang="en-US" sz="3100" b="0" i="0" u="none" spc="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李洵钰 17052048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3720"/>
              </a:lnSpc>
            </a:pPr>
            <a:r>
              <a:rPr lang="zh-CN" altLang="en-US" sz="3100" b="0" i="0" u="none" spc="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陈雪吟 17052043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3720"/>
              </a:lnSpc>
            </a:pPr>
            <a:r>
              <a:rPr lang="zh-CN" altLang="en-US" sz="3100" b="0" i="0" u="none" spc="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陈湘瑾 17052070</a:t>
            </a:r>
            <a:endParaRPr kumimoji="1" lang="zh-CN" altLang="en-US" sz="2000" dirty="0">
              <a:solidFill>
                <a:srgbClr val="000000"/>
              </a:solidFill>
            </a:endParaRPr>
          </a:p>
          <a:p>
            <a:pPr algn="ctr">
              <a:lnSpc>
                <a:spcPts val="3720"/>
              </a:lnSpc>
            </a:pPr>
            <a:r>
              <a:rPr lang="zh-CN" altLang="en-US" sz="3100" b="0" i="0" u="none" spc="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胡洽鹏 17052019​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502" name="文本"/>
          <p:cNvSpPr>
            <a:spLocks noGrp="1"/>
          </p:cNvSpPr>
          <p:nvPr>
            <p:ph type="ctrTitle"/>
          </p:nvPr>
        </p:nvSpPr>
        <p:spPr>
          <a:xfrm>
            <a:off x="1315345" y="4160357"/>
            <a:ext cx="1740122" cy="47852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920"/>
              </a:lnSpc>
            </a:pPr>
            <a:r>
              <a:rPr lang="zh-CN" altLang="en-US" sz="4100" b="0" i="0" u="none" spc="0" dirty="0">
                <a:solidFill>
                  <a:srgbClr val="000000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记账本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170995"/>
            <a:ext cx="234985" cy="669819"/>
          </a:xfrm>
          <a:prstGeom prst="rect">
            <a:avLst/>
          </a:prstGeom>
        </p:spPr>
      </p:pic>
      <p:pic>
        <p:nvPicPr>
          <p:cNvPr id="178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21599999">
            <a:off x="8500045" y="840430"/>
            <a:ext cx="765045" cy="764867"/>
          </a:xfrm>
          <a:prstGeom prst="rect">
            <a:avLst/>
          </a:prstGeom>
        </p:spPr>
      </p:pic>
      <p:pic>
        <p:nvPicPr>
          <p:cNvPr id="2255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21599999">
            <a:off x="7309914" y="840430"/>
            <a:ext cx="764867" cy="764867"/>
          </a:xfrm>
          <a:prstGeom prst="rect">
            <a:avLst/>
          </a:prstGeom>
        </p:spPr>
      </p:pic>
      <p:pic>
        <p:nvPicPr>
          <p:cNvPr id="272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21599999">
            <a:off x="6119784" y="840430"/>
            <a:ext cx="764867" cy="764867"/>
          </a:xfrm>
          <a:prstGeom prst="rect">
            <a:avLst/>
          </a:prstGeom>
        </p:spPr>
      </p:pic>
      <p:sp>
        <p:nvSpPr>
          <p:cNvPr id="3633" name="文本"/>
          <p:cNvSpPr>
            <a:spLocks noGrp="1"/>
          </p:cNvSpPr>
          <p:nvPr>
            <p:ph type="ctrTitle"/>
          </p:nvPr>
        </p:nvSpPr>
        <p:spPr>
          <a:xfrm>
            <a:off x="5276215" y="186055"/>
            <a:ext cx="4963795" cy="36957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 altLang="en-US">
                <a:ea typeface="宋体" panose="02010600030101010101" pitchFamily="2" charset="-122"/>
              </a:rPr>
              <a:t>输入收入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zh-CN" altLang="en-US">
                <a:ea typeface="宋体" panose="02010600030101010101" pitchFamily="2" charset="-122"/>
              </a:rPr>
              <a:t>支出款项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 descr="C:\Users\admin\Desktop\微信图片_20190620012016.jpg微信图片_201906200120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64895" y="1986280"/>
            <a:ext cx="3263900" cy="6891020"/>
          </a:xfrm>
          <a:prstGeom prst="rect">
            <a:avLst/>
          </a:prstGeom>
        </p:spPr>
      </p:pic>
      <p:pic>
        <p:nvPicPr>
          <p:cNvPr id="5" name="图片 4" descr="微信图片_201906200124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1280" y="1986280"/>
            <a:ext cx="3223895" cy="6800215"/>
          </a:xfrm>
          <a:prstGeom prst="rect">
            <a:avLst/>
          </a:prstGeom>
        </p:spPr>
      </p:pic>
      <p:pic>
        <p:nvPicPr>
          <p:cNvPr id="6" name="图片 5" descr="微信图片_201906200124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4125" y="1986280"/>
            <a:ext cx="3223895" cy="6800215"/>
          </a:xfrm>
          <a:prstGeom prst="rect">
            <a:avLst/>
          </a:prstGeom>
        </p:spPr>
      </p:pic>
      <p:sp>
        <p:nvSpPr>
          <p:cNvPr id="7" name="文本"/>
          <p:cNvSpPr>
            <a:spLocks noGrp="1"/>
          </p:cNvSpPr>
          <p:nvPr/>
        </p:nvSpPr>
        <p:spPr>
          <a:xfrm>
            <a:off x="330199" y="555838"/>
            <a:ext cx="4734105" cy="2007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650"/>
              </a:lnSpc>
            </a:pPr>
            <a:r>
              <a:rPr lang="en-US" altLang="zh-CN" sz="1500" b="0" i="0" u="none" spc="0" dirty="0">
                <a:solidFill>
                  <a:srgbClr val="48484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function display</a:t>
            </a:r>
            <a:endParaRPr kumimoji="1"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8" name="文本"/>
          <p:cNvSpPr>
            <a:spLocks noGrp="1"/>
          </p:cNvSpPr>
          <p:nvPr/>
        </p:nvSpPr>
        <p:spPr>
          <a:xfrm>
            <a:off x="330199" y="173336"/>
            <a:ext cx="1153827" cy="2728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420"/>
              </a:lnSpc>
            </a:pPr>
            <a:r>
              <a:rPr kumimoji="1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功能展示</a:t>
            </a:r>
            <a:endParaRPr kumimoji="1"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170995"/>
            <a:ext cx="234985" cy="669819"/>
          </a:xfrm>
          <a:prstGeom prst="rect">
            <a:avLst/>
          </a:prstGeom>
        </p:spPr>
      </p:pic>
      <p:pic>
        <p:nvPicPr>
          <p:cNvPr id="178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21599999">
            <a:off x="8500045" y="840430"/>
            <a:ext cx="765045" cy="764867"/>
          </a:xfrm>
          <a:prstGeom prst="rect">
            <a:avLst/>
          </a:prstGeom>
        </p:spPr>
      </p:pic>
      <p:pic>
        <p:nvPicPr>
          <p:cNvPr id="2255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21599999">
            <a:off x="7309914" y="840430"/>
            <a:ext cx="764867" cy="764867"/>
          </a:xfrm>
          <a:prstGeom prst="rect">
            <a:avLst/>
          </a:prstGeom>
        </p:spPr>
      </p:pic>
      <p:pic>
        <p:nvPicPr>
          <p:cNvPr id="272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21599999">
            <a:off x="6119784" y="840430"/>
            <a:ext cx="764867" cy="764867"/>
          </a:xfrm>
          <a:prstGeom prst="rect">
            <a:avLst/>
          </a:prstGeom>
        </p:spPr>
      </p:pic>
      <p:sp>
        <p:nvSpPr>
          <p:cNvPr id="3633" name="文本"/>
          <p:cNvSpPr>
            <a:spLocks noGrp="1"/>
          </p:cNvSpPr>
          <p:nvPr>
            <p:ph type="ctrTitle"/>
          </p:nvPr>
        </p:nvSpPr>
        <p:spPr>
          <a:xfrm>
            <a:off x="5276215" y="186055"/>
            <a:ext cx="4963795" cy="36957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>
                <a:ea typeface="宋体" panose="02010600030101010101" pitchFamily="2" charset="-122"/>
              </a:rPr>
              <a:t>合计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zh-CN" altLang="en-US">
                <a:ea typeface="宋体" panose="02010600030101010101" pitchFamily="2" charset="-122"/>
              </a:rPr>
              <a:t>逐笔移除账款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 descr="C:\Users\admin\Desktop\微信图片_20190620003718.jpg微信图片_201906200037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98245" y="1802765"/>
            <a:ext cx="3865880" cy="8161020"/>
          </a:xfrm>
          <a:prstGeom prst="rect">
            <a:avLst/>
          </a:prstGeom>
        </p:spPr>
      </p:pic>
      <p:pic>
        <p:nvPicPr>
          <p:cNvPr id="6" name="图片 5" descr="C:\Users\admin\Desktop\微信图片_20190620011914.jpg微信图片_201906200119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122160" y="1802765"/>
            <a:ext cx="3837940" cy="8103235"/>
          </a:xfrm>
          <a:prstGeom prst="rect">
            <a:avLst/>
          </a:prstGeom>
        </p:spPr>
      </p:pic>
      <p:sp>
        <p:nvSpPr>
          <p:cNvPr id="7" name="文本"/>
          <p:cNvSpPr>
            <a:spLocks noGrp="1"/>
          </p:cNvSpPr>
          <p:nvPr/>
        </p:nvSpPr>
        <p:spPr>
          <a:xfrm>
            <a:off x="330199" y="555838"/>
            <a:ext cx="4734105" cy="2007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650"/>
              </a:lnSpc>
            </a:pPr>
            <a:r>
              <a:rPr lang="en-US" altLang="zh-CN" sz="1500" b="0" i="0" u="none" spc="0" dirty="0">
                <a:solidFill>
                  <a:srgbClr val="48484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function display</a:t>
            </a:r>
            <a:endParaRPr kumimoji="1"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8" name="文本"/>
          <p:cNvSpPr>
            <a:spLocks noGrp="1"/>
          </p:cNvSpPr>
          <p:nvPr/>
        </p:nvSpPr>
        <p:spPr>
          <a:xfrm>
            <a:off x="330199" y="173336"/>
            <a:ext cx="1153827" cy="2728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420"/>
              </a:lnSpc>
            </a:pPr>
            <a:r>
              <a:rPr kumimoji="1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功能展示</a:t>
            </a:r>
            <a:endParaRPr kumimoji="1"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1828953" y="3394647"/>
            <a:ext cx="2502141" cy="2503109"/>
            <a:chOff x="1714285" y="2039505"/>
            <a:chExt cx="2346735" cy="2347189"/>
          </a:xfrm>
        </p:grpSpPr>
        <p:sp>
          <p:nvSpPr>
            <p:cNvPr id="2" name="任意多边形 1"/>
            <p:cNvSpPr/>
            <p:nvPr/>
          </p:nvSpPr>
          <p:spPr>
            <a:xfrm rot="13500000" flipH="1">
              <a:off x="1714058" y="2039732"/>
              <a:ext cx="2347189" cy="2346735"/>
            </a:xfrm>
            <a:custGeom>
              <a:avLst/>
              <a:gdLst>
                <a:gd name="connsiteX0" fmla="*/ 650363 w 4518605"/>
                <a:gd name="connsiteY0" fmla="*/ 3854920 h 4518605"/>
                <a:gd name="connsiteX1" fmla="*/ 657342 w 4518605"/>
                <a:gd name="connsiteY1" fmla="*/ 3861263 h 4518605"/>
                <a:gd name="connsiteX2" fmla="*/ 663685 w 4518605"/>
                <a:gd name="connsiteY2" fmla="*/ 3868242 h 4518605"/>
                <a:gd name="connsiteX3" fmla="*/ 664321 w 4518605"/>
                <a:gd name="connsiteY3" fmla="*/ 3867606 h 4518605"/>
                <a:gd name="connsiteX4" fmla="*/ 811278 w 4518605"/>
                <a:gd name="connsiteY4" fmla="*/ 4001169 h 4518605"/>
                <a:gd name="connsiteX5" fmla="*/ 2252641 w 4518605"/>
                <a:gd name="connsiteY5" fmla="*/ 4518605 h 4518605"/>
                <a:gd name="connsiteX6" fmla="*/ 4518605 w 4518605"/>
                <a:gd name="connsiteY6" fmla="*/ 2252641 h 4518605"/>
                <a:gd name="connsiteX7" fmla="*/ 4341017 w 4518605"/>
                <a:gd name="connsiteY7" fmla="*/ 234852 h 4518605"/>
                <a:gd name="connsiteX8" fmla="*/ 4376100 w 4518605"/>
                <a:gd name="connsiteY8" fmla="*/ 155826 h 4518605"/>
                <a:gd name="connsiteX9" fmla="*/ 4410691 w 4518605"/>
                <a:gd name="connsiteY9" fmla="*/ 121235 h 4518605"/>
                <a:gd name="connsiteX10" fmla="*/ 4386735 w 4518605"/>
                <a:gd name="connsiteY10" fmla="*/ 131870 h 4518605"/>
                <a:gd name="connsiteX11" fmla="*/ 4397370 w 4518605"/>
                <a:gd name="connsiteY11" fmla="*/ 107914 h 4518605"/>
                <a:gd name="connsiteX12" fmla="*/ 4362779 w 4518605"/>
                <a:gd name="connsiteY12" fmla="*/ 142505 h 4518605"/>
                <a:gd name="connsiteX13" fmla="*/ 4283753 w 4518605"/>
                <a:gd name="connsiteY13" fmla="*/ 177588 h 4518605"/>
                <a:gd name="connsiteX14" fmla="*/ 2265964 w 4518605"/>
                <a:gd name="connsiteY14" fmla="*/ 0 h 4518605"/>
                <a:gd name="connsiteX15" fmla="*/ 0 w 4518605"/>
                <a:gd name="connsiteY15" fmla="*/ 2265964 h 4518605"/>
                <a:gd name="connsiteX16" fmla="*/ 517436 w 4518605"/>
                <a:gd name="connsiteY16" fmla="*/ 3707327 h 4518605"/>
                <a:gd name="connsiteX17" fmla="*/ 650999 w 4518605"/>
                <a:gd name="connsiteY17" fmla="*/ 3854284 h 451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18605" h="4518605">
                  <a:moveTo>
                    <a:pt x="650363" y="3854920"/>
                  </a:moveTo>
                  <a:lnTo>
                    <a:pt x="657342" y="3861263"/>
                  </a:lnTo>
                  <a:lnTo>
                    <a:pt x="663685" y="3868242"/>
                  </a:lnTo>
                  <a:lnTo>
                    <a:pt x="664321" y="3867606"/>
                  </a:lnTo>
                  <a:lnTo>
                    <a:pt x="811278" y="4001169"/>
                  </a:lnTo>
                  <a:cubicBezTo>
                    <a:pt x="1202970" y="4324422"/>
                    <a:pt x="1705128" y="4518605"/>
                    <a:pt x="2252641" y="4518605"/>
                  </a:cubicBezTo>
                  <a:cubicBezTo>
                    <a:pt x="3504098" y="4518605"/>
                    <a:pt x="4518605" y="3504098"/>
                    <a:pt x="4518605" y="2252641"/>
                  </a:cubicBezTo>
                  <a:cubicBezTo>
                    <a:pt x="4518605" y="1544527"/>
                    <a:pt x="4104232" y="871931"/>
                    <a:pt x="4341017" y="234852"/>
                  </a:cubicBezTo>
                  <a:lnTo>
                    <a:pt x="4376100" y="155826"/>
                  </a:lnTo>
                  <a:lnTo>
                    <a:pt x="4410691" y="121235"/>
                  </a:lnTo>
                  <a:lnTo>
                    <a:pt x="4386735" y="131870"/>
                  </a:lnTo>
                  <a:lnTo>
                    <a:pt x="4397370" y="107914"/>
                  </a:lnTo>
                  <a:lnTo>
                    <a:pt x="4362779" y="142505"/>
                  </a:lnTo>
                  <a:lnTo>
                    <a:pt x="4283753" y="177588"/>
                  </a:lnTo>
                  <a:cubicBezTo>
                    <a:pt x="3646674" y="414373"/>
                    <a:pt x="2974078" y="0"/>
                    <a:pt x="2265964" y="0"/>
                  </a:cubicBezTo>
                  <a:cubicBezTo>
                    <a:pt x="1014507" y="0"/>
                    <a:pt x="0" y="1014507"/>
                    <a:pt x="0" y="2265964"/>
                  </a:cubicBezTo>
                  <a:cubicBezTo>
                    <a:pt x="0" y="2813477"/>
                    <a:pt x="194183" y="3315635"/>
                    <a:pt x="517436" y="3707327"/>
                  </a:cubicBezTo>
                  <a:lnTo>
                    <a:pt x="650999" y="38542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20"/>
            </a:p>
          </p:txBody>
        </p:sp>
        <p:sp>
          <p:nvSpPr>
            <p:cNvPr id="19476" name="文本框 5"/>
            <p:cNvSpPr txBox="1">
              <a:spLocks noChangeArrowheads="1"/>
            </p:cNvSpPr>
            <p:nvPr/>
          </p:nvSpPr>
          <p:spPr bwMode="auto">
            <a:xfrm>
              <a:off x="1963979" y="2186816"/>
              <a:ext cx="1933190" cy="2010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335">
                  <a:solidFill>
                    <a:schemeClr val="bg1"/>
                  </a:solidFill>
                  <a:latin typeface="Century Gothic" panose="020B0502020202020204" pitchFamily="34" charset="0"/>
                </a:rPr>
                <a:t>03</a:t>
              </a:r>
              <a:endParaRPr lang="zh-CN" altLang="en-US" sz="13335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4515053" y="4316968"/>
            <a:ext cx="7228486" cy="839852"/>
            <a:chOff x="277329" y="1418946"/>
            <a:chExt cx="5427948" cy="787434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410834" y="2206380"/>
              <a:ext cx="529444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277329" y="1418946"/>
              <a:ext cx="5141865" cy="7638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69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视频</a:t>
              </a:r>
              <a:r>
                <a:rPr lang="zh-CN" altLang="en-US" sz="4695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展示</a:t>
              </a:r>
              <a:endParaRPr lang="zh-CN" altLang="en-US" sz="46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6363388" y="91462"/>
            <a:ext cx="13282814" cy="11502916"/>
          </a:xfrm>
          <a:prstGeom prst="rect">
            <a:avLst/>
          </a:prstGeom>
        </p:spPr>
      </p:pic>
      <p:pic>
        <p:nvPicPr>
          <p:cNvPr id="467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17976081">
            <a:off x="4303866" y="4958798"/>
            <a:ext cx="11701500" cy="133052"/>
          </a:xfrm>
          <a:prstGeom prst="rect">
            <a:avLst/>
          </a:prstGeom>
        </p:spPr>
      </p:pic>
      <p:pic>
        <p:nvPicPr>
          <p:cNvPr id="941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10800000">
            <a:off x="8664219" y="-767504"/>
            <a:ext cx="4711884" cy="4133153"/>
          </a:xfrm>
          <a:prstGeom prst="rect">
            <a:avLst/>
          </a:prstGeom>
        </p:spPr>
      </p:pic>
      <p:pic>
        <p:nvPicPr>
          <p:cNvPr id="2277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1067852" y="4930882"/>
            <a:ext cx="1442641" cy="445195"/>
          </a:xfrm>
          <a:prstGeom prst="rect">
            <a:avLst/>
          </a:prstGeom>
        </p:spPr>
      </p:pic>
      <p:pic>
        <p:nvPicPr>
          <p:cNvPr id="3174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5400000">
            <a:off x="1866815" y="5079740"/>
            <a:ext cx="274683" cy="18468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1865" y="619125"/>
            <a:ext cx="32715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◇请观看演示视频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1828953" y="3394647"/>
            <a:ext cx="2502141" cy="2503109"/>
            <a:chOff x="1714285" y="2039505"/>
            <a:chExt cx="2346735" cy="2347189"/>
          </a:xfrm>
        </p:grpSpPr>
        <p:sp>
          <p:nvSpPr>
            <p:cNvPr id="2" name="任意多边形 1"/>
            <p:cNvSpPr/>
            <p:nvPr/>
          </p:nvSpPr>
          <p:spPr>
            <a:xfrm rot="13500000" flipH="1">
              <a:off x="1714058" y="2039732"/>
              <a:ext cx="2347189" cy="2346735"/>
            </a:xfrm>
            <a:custGeom>
              <a:avLst/>
              <a:gdLst>
                <a:gd name="connsiteX0" fmla="*/ 650363 w 4518605"/>
                <a:gd name="connsiteY0" fmla="*/ 3854920 h 4518605"/>
                <a:gd name="connsiteX1" fmla="*/ 657342 w 4518605"/>
                <a:gd name="connsiteY1" fmla="*/ 3861263 h 4518605"/>
                <a:gd name="connsiteX2" fmla="*/ 663685 w 4518605"/>
                <a:gd name="connsiteY2" fmla="*/ 3868242 h 4518605"/>
                <a:gd name="connsiteX3" fmla="*/ 664321 w 4518605"/>
                <a:gd name="connsiteY3" fmla="*/ 3867606 h 4518605"/>
                <a:gd name="connsiteX4" fmla="*/ 811278 w 4518605"/>
                <a:gd name="connsiteY4" fmla="*/ 4001169 h 4518605"/>
                <a:gd name="connsiteX5" fmla="*/ 2252641 w 4518605"/>
                <a:gd name="connsiteY5" fmla="*/ 4518605 h 4518605"/>
                <a:gd name="connsiteX6" fmla="*/ 4518605 w 4518605"/>
                <a:gd name="connsiteY6" fmla="*/ 2252641 h 4518605"/>
                <a:gd name="connsiteX7" fmla="*/ 4341017 w 4518605"/>
                <a:gd name="connsiteY7" fmla="*/ 234852 h 4518605"/>
                <a:gd name="connsiteX8" fmla="*/ 4376100 w 4518605"/>
                <a:gd name="connsiteY8" fmla="*/ 155826 h 4518605"/>
                <a:gd name="connsiteX9" fmla="*/ 4410691 w 4518605"/>
                <a:gd name="connsiteY9" fmla="*/ 121235 h 4518605"/>
                <a:gd name="connsiteX10" fmla="*/ 4386735 w 4518605"/>
                <a:gd name="connsiteY10" fmla="*/ 131870 h 4518605"/>
                <a:gd name="connsiteX11" fmla="*/ 4397370 w 4518605"/>
                <a:gd name="connsiteY11" fmla="*/ 107914 h 4518605"/>
                <a:gd name="connsiteX12" fmla="*/ 4362779 w 4518605"/>
                <a:gd name="connsiteY12" fmla="*/ 142505 h 4518605"/>
                <a:gd name="connsiteX13" fmla="*/ 4283753 w 4518605"/>
                <a:gd name="connsiteY13" fmla="*/ 177588 h 4518605"/>
                <a:gd name="connsiteX14" fmla="*/ 2265964 w 4518605"/>
                <a:gd name="connsiteY14" fmla="*/ 0 h 4518605"/>
                <a:gd name="connsiteX15" fmla="*/ 0 w 4518605"/>
                <a:gd name="connsiteY15" fmla="*/ 2265964 h 4518605"/>
                <a:gd name="connsiteX16" fmla="*/ 517436 w 4518605"/>
                <a:gd name="connsiteY16" fmla="*/ 3707327 h 4518605"/>
                <a:gd name="connsiteX17" fmla="*/ 650999 w 4518605"/>
                <a:gd name="connsiteY17" fmla="*/ 3854284 h 451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18605" h="4518605">
                  <a:moveTo>
                    <a:pt x="650363" y="3854920"/>
                  </a:moveTo>
                  <a:lnTo>
                    <a:pt x="657342" y="3861263"/>
                  </a:lnTo>
                  <a:lnTo>
                    <a:pt x="663685" y="3868242"/>
                  </a:lnTo>
                  <a:lnTo>
                    <a:pt x="664321" y="3867606"/>
                  </a:lnTo>
                  <a:lnTo>
                    <a:pt x="811278" y="4001169"/>
                  </a:lnTo>
                  <a:cubicBezTo>
                    <a:pt x="1202970" y="4324422"/>
                    <a:pt x="1705128" y="4518605"/>
                    <a:pt x="2252641" y="4518605"/>
                  </a:cubicBezTo>
                  <a:cubicBezTo>
                    <a:pt x="3504098" y="4518605"/>
                    <a:pt x="4518605" y="3504098"/>
                    <a:pt x="4518605" y="2252641"/>
                  </a:cubicBezTo>
                  <a:cubicBezTo>
                    <a:pt x="4518605" y="1544527"/>
                    <a:pt x="4104232" y="871931"/>
                    <a:pt x="4341017" y="234852"/>
                  </a:cubicBezTo>
                  <a:lnTo>
                    <a:pt x="4376100" y="155826"/>
                  </a:lnTo>
                  <a:lnTo>
                    <a:pt x="4410691" y="121235"/>
                  </a:lnTo>
                  <a:lnTo>
                    <a:pt x="4386735" y="131870"/>
                  </a:lnTo>
                  <a:lnTo>
                    <a:pt x="4397370" y="107914"/>
                  </a:lnTo>
                  <a:lnTo>
                    <a:pt x="4362779" y="142505"/>
                  </a:lnTo>
                  <a:lnTo>
                    <a:pt x="4283753" y="177588"/>
                  </a:lnTo>
                  <a:cubicBezTo>
                    <a:pt x="3646674" y="414373"/>
                    <a:pt x="2974078" y="0"/>
                    <a:pt x="2265964" y="0"/>
                  </a:cubicBezTo>
                  <a:cubicBezTo>
                    <a:pt x="1014507" y="0"/>
                    <a:pt x="0" y="1014507"/>
                    <a:pt x="0" y="2265964"/>
                  </a:cubicBezTo>
                  <a:cubicBezTo>
                    <a:pt x="0" y="2813477"/>
                    <a:pt x="194183" y="3315635"/>
                    <a:pt x="517436" y="3707327"/>
                  </a:cubicBezTo>
                  <a:lnTo>
                    <a:pt x="650999" y="38542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20"/>
            </a:p>
          </p:txBody>
        </p:sp>
        <p:sp>
          <p:nvSpPr>
            <p:cNvPr id="23572" name="文本框 5"/>
            <p:cNvSpPr txBox="1">
              <a:spLocks noChangeArrowheads="1"/>
            </p:cNvSpPr>
            <p:nvPr/>
          </p:nvSpPr>
          <p:spPr bwMode="auto">
            <a:xfrm>
              <a:off x="1963979" y="2186816"/>
              <a:ext cx="1933190" cy="2010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335">
                  <a:solidFill>
                    <a:schemeClr val="bg1"/>
                  </a:solidFill>
                  <a:latin typeface="Century Gothic" panose="020B0502020202020204" pitchFamily="34" charset="0"/>
                </a:rPr>
                <a:t>04</a:t>
              </a:r>
              <a:endParaRPr lang="zh-CN" altLang="en-US" sz="13335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4597176" y="4196876"/>
            <a:ext cx="7228486" cy="839851"/>
            <a:chOff x="277329" y="1418946"/>
            <a:chExt cx="5427948" cy="787434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410834" y="2206380"/>
              <a:ext cx="529444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277329" y="1418946"/>
              <a:ext cx="5141865" cy="76385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695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心得体会</a:t>
              </a:r>
              <a:endParaRPr lang="zh-CN" altLang="en-US" sz="46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170995"/>
            <a:ext cx="234985" cy="669819"/>
          </a:xfrm>
          <a:prstGeom prst="rect">
            <a:avLst/>
          </a:prstGeom>
        </p:spPr>
      </p:pic>
      <p:pic>
        <p:nvPicPr>
          <p:cNvPr id="4368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-321091" y="1693323"/>
            <a:ext cx="13325888" cy="2733330"/>
          </a:xfrm>
          <a:prstGeom prst="rect">
            <a:avLst/>
          </a:prstGeom>
        </p:spPr>
      </p:pic>
      <p:sp>
        <p:nvSpPr>
          <p:cNvPr id="7" name="文本"/>
          <p:cNvSpPr>
            <a:spLocks noGrp="1"/>
          </p:cNvSpPr>
          <p:nvPr/>
        </p:nvSpPr>
        <p:spPr>
          <a:xfrm>
            <a:off x="330199" y="555838"/>
            <a:ext cx="4734105" cy="2007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650"/>
              </a:lnSpc>
            </a:pPr>
            <a:r>
              <a:rPr lang="en-US" altLang="zh-CN" sz="1500" b="0" i="0" u="none" spc="0" dirty="0">
                <a:solidFill>
                  <a:srgbClr val="48484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feeling and experiences</a:t>
            </a:r>
            <a:endParaRPr kumimoji="1" lang="zh-CN" altLang="en-US" sz="1500" b="0" i="0" u="none" spc="0" dirty="0">
              <a:solidFill>
                <a:srgbClr val="484848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"/>
          <p:cNvSpPr>
            <a:spLocks noGrp="1"/>
          </p:cNvSpPr>
          <p:nvPr/>
        </p:nvSpPr>
        <p:spPr>
          <a:xfrm>
            <a:off x="330199" y="173336"/>
            <a:ext cx="1153827" cy="2728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420"/>
              </a:lnSpc>
            </a:pPr>
            <a:r>
              <a:rPr kumimoji="1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心得体会</a:t>
            </a:r>
            <a:endParaRPr kumimoji="1"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98880" y="5045710"/>
            <a:ext cx="989012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 fontAlgn="auto"/>
            <a:r>
              <a:rPr lang="en-US" altLang="zh-CN" sz="3200" dirty="0">
                <a:solidFill>
                  <a:srgbClr val="42494E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3200" dirty="0">
                <a:solidFill>
                  <a:srgbClr val="42494E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通过对本软件的设计和实践，</a:t>
            </a:r>
            <a:r>
              <a:rPr lang="zh-CN" altLang="zh-CN" sz="3200" dirty="0">
                <a:solidFill>
                  <a:srgbClr val="42494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学习到了很多</a:t>
            </a:r>
            <a:r>
              <a:rPr lang="en-US" altLang="zh-CN" sz="3200" dirty="0">
                <a:solidFill>
                  <a:srgbClr val="42494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Android</a:t>
            </a:r>
            <a:r>
              <a:rPr lang="zh-CN" altLang="zh-CN" sz="3200" dirty="0">
                <a:solidFill>
                  <a:srgbClr val="42494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平台的知识，比如</a:t>
            </a:r>
            <a:r>
              <a:rPr lang="en-US" altLang="zh-CN" sz="3200" dirty="0">
                <a:solidFill>
                  <a:srgbClr val="42494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Android</a:t>
            </a:r>
            <a:r>
              <a:rPr lang="zh-CN" altLang="zh-CN" sz="3200" dirty="0">
                <a:solidFill>
                  <a:srgbClr val="42494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sz="3200" dirty="0">
                <a:solidFill>
                  <a:srgbClr val="42494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UI</a:t>
            </a:r>
            <a:r>
              <a:rPr lang="zh-CN" altLang="zh-CN" sz="3200" dirty="0">
                <a:solidFill>
                  <a:srgbClr val="42494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设计优化、样样式的设计，以及数据库的运用。同时也在提交的过程中熟悉了</a:t>
            </a:r>
            <a:r>
              <a:rPr lang="en-US" altLang="zh-CN" sz="3200" dirty="0">
                <a:solidFill>
                  <a:srgbClr val="42494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</a:t>
            </a:r>
            <a:r>
              <a:rPr lang="zh-CN" altLang="en-US" sz="3200" dirty="0">
                <a:solidFill>
                  <a:srgbClr val="42494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的操作，使团队工作效率得到提高。</a:t>
            </a:r>
            <a:endParaRPr lang="zh-CN" altLang="zh-CN" sz="3200" dirty="0">
              <a:solidFill>
                <a:srgbClr val="42494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457200" algn="l" fontAlgn="auto"/>
            <a:r>
              <a:rPr lang="zh-CN" altLang="zh-CN" sz="3200" dirty="0">
                <a:solidFill>
                  <a:srgbClr val="42494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该软件的仍存在许多功能尚未完善，还存在着许多问题，随着课程的深入学习，我们将不断进行查漏补缺。</a:t>
            </a:r>
            <a:endParaRPr lang="en-US" altLang="zh-CN" sz="3200" dirty="0">
              <a:solidFill>
                <a:srgbClr val="42494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3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170995"/>
            <a:ext cx="234985" cy="669819"/>
          </a:xfrm>
          <a:prstGeom prst="rect">
            <a:avLst/>
          </a:prstGeom>
        </p:spPr>
      </p:pic>
      <p:pic>
        <p:nvPicPr>
          <p:cNvPr id="1314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6677747" y="3329673"/>
            <a:ext cx="838236" cy="838236"/>
          </a:xfrm>
          <a:prstGeom prst="rect">
            <a:avLst/>
          </a:prstGeom>
        </p:spPr>
      </p:pic>
      <p:pic>
        <p:nvPicPr>
          <p:cNvPr id="1780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2">
            <a:off x="6680697" y="2096015"/>
            <a:ext cx="838236" cy="838236"/>
          </a:xfrm>
          <a:prstGeom prst="rect">
            <a:avLst/>
          </a:prstGeom>
        </p:spPr>
      </p:pic>
      <p:pic>
        <p:nvPicPr>
          <p:cNvPr id="2246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10">
            <a:off x="5335539" y="3369806"/>
            <a:ext cx="838236" cy="838236"/>
          </a:xfrm>
          <a:prstGeom prst="rect">
            <a:avLst/>
          </a:prstGeom>
        </p:spPr>
      </p:pic>
      <p:pic>
        <p:nvPicPr>
          <p:cNvPr id="2713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5335537" y="2135306"/>
            <a:ext cx="838236" cy="838236"/>
          </a:xfrm>
          <a:prstGeom prst="rect">
            <a:avLst/>
          </a:prstGeom>
        </p:spPr>
      </p:pic>
      <p:pic>
        <p:nvPicPr>
          <p:cNvPr id="6627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-72871" y="4725916"/>
            <a:ext cx="13246758" cy="43396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48510" y="2402205"/>
            <a:ext cx="26212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600">
                <a:latin typeface="微软雅黑" panose="020B0503020204020204" charset="-122"/>
                <a:ea typeface="微软雅黑" panose="020B0503020204020204" charset="-122"/>
              </a:rPr>
              <a:t>谢谢</a:t>
            </a:r>
            <a:endParaRPr lang="zh-CN" altLang="en-US" sz="9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48650" y="2402205"/>
            <a:ext cx="26212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600">
                <a:latin typeface="微软雅黑" panose="020B0503020204020204" charset="-122"/>
                <a:ea typeface="微软雅黑" panose="020B0503020204020204" charset="-122"/>
              </a:rPr>
              <a:t>观看</a:t>
            </a:r>
            <a:endParaRPr lang="zh-CN" altLang="en-US" sz="9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170995"/>
            <a:ext cx="234985" cy="669819"/>
          </a:xfrm>
          <a:prstGeom prst="rect">
            <a:avLst/>
          </a:prstGeom>
        </p:spPr>
      </p:pic>
      <p:sp>
        <p:nvSpPr>
          <p:cNvPr id="458" name="文本"/>
          <p:cNvSpPr>
            <a:spLocks noGrp="1"/>
          </p:cNvSpPr>
          <p:nvPr>
            <p:ph type="ctrTitle"/>
          </p:nvPr>
        </p:nvSpPr>
        <p:spPr>
          <a:xfrm>
            <a:off x="330199" y="555838"/>
            <a:ext cx="4734105" cy="2007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650"/>
              </a:lnSpc>
            </a:pPr>
            <a:r>
              <a:rPr lang="en-US" altLang="zh-CN" sz="1500" b="0" i="0" u="none" spc="0" dirty="0">
                <a:solidFill>
                  <a:srgbClr val="48484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group division</a:t>
            </a:r>
            <a:endParaRPr kumimoji="1"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1505" name="文本"/>
          <p:cNvSpPr>
            <a:spLocks noGrp="1"/>
          </p:cNvSpPr>
          <p:nvPr>
            <p:ph type="ctrTitle"/>
          </p:nvPr>
        </p:nvSpPr>
        <p:spPr>
          <a:xfrm>
            <a:off x="330199" y="173336"/>
            <a:ext cx="1153827" cy="27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2420"/>
              </a:lnSpc>
            </a:pPr>
            <a:r>
              <a:rPr kumimoji="1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分工</a:t>
            </a:r>
            <a:endParaRPr kumimoji="1"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977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501851" y="4534808"/>
            <a:ext cx="918772" cy="918772"/>
          </a:xfrm>
          <a:prstGeom prst="rect">
            <a:avLst/>
          </a:prstGeom>
        </p:spPr>
      </p:pic>
      <p:pic>
        <p:nvPicPr>
          <p:cNvPr id="3443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21509219">
            <a:off x="1650874" y="4668947"/>
            <a:ext cx="536806" cy="613466"/>
          </a:xfrm>
          <a:prstGeom prst="rect">
            <a:avLst/>
          </a:prstGeom>
        </p:spPr>
      </p:pic>
      <p:pic>
        <p:nvPicPr>
          <p:cNvPr id="3916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501853" y="5930133"/>
            <a:ext cx="918772" cy="918772"/>
          </a:xfrm>
          <a:prstGeom prst="rect">
            <a:avLst/>
          </a:prstGeom>
        </p:spPr>
      </p:pic>
      <p:pic>
        <p:nvPicPr>
          <p:cNvPr id="4382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21599999">
            <a:off x="1633540" y="6069480"/>
            <a:ext cx="550649" cy="539052"/>
          </a:xfrm>
          <a:prstGeom prst="rect">
            <a:avLst/>
          </a:prstGeom>
        </p:spPr>
      </p:pic>
      <p:pic>
        <p:nvPicPr>
          <p:cNvPr id="4855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501849" y="3194201"/>
            <a:ext cx="918772" cy="918772"/>
          </a:xfrm>
          <a:prstGeom prst="rect">
            <a:avLst/>
          </a:prstGeom>
        </p:spPr>
      </p:pic>
      <p:pic>
        <p:nvPicPr>
          <p:cNvPr id="5321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635616" y="3325154"/>
            <a:ext cx="716406" cy="7588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600" y="1761490"/>
            <a:ext cx="9255760" cy="6464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7289799" y="3934038"/>
            <a:ext cx="4734105" cy="2007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650"/>
              </a:lnSpc>
            </a:pPr>
            <a:r>
              <a:rPr lang="zh-CN" altLang="en-US" sz="1500" b="0" i="0" u="none" spc="0" dirty="0">
                <a:solidFill>
                  <a:srgbClr val="48484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049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 rot="2">
            <a:off x="-8900893" y="-7820902"/>
            <a:ext cx="15662133" cy="15641804"/>
          </a:xfrm>
          <a:prstGeom prst="rect">
            <a:avLst/>
          </a:prstGeom>
        </p:spPr>
      </p:pic>
      <p:pic>
        <p:nvPicPr>
          <p:cNvPr id="1521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18900372">
            <a:off x="-2536451" y="3168084"/>
            <a:ext cx="11701499" cy="401294"/>
          </a:xfrm>
          <a:prstGeom prst="rect">
            <a:avLst/>
          </a:prstGeom>
        </p:spPr>
      </p:pic>
      <p:pic>
        <p:nvPicPr>
          <p:cNvPr id="1997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18901155">
            <a:off x="4150294" y="1197353"/>
            <a:ext cx="3777724" cy="13679"/>
          </a:xfrm>
          <a:prstGeom prst="rect">
            <a:avLst/>
          </a:prstGeom>
        </p:spPr>
      </p:pic>
      <p:pic>
        <p:nvPicPr>
          <p:cNvPr id="2470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18901155">
            <a:off x="2194101" y="3529020"/>
            <a:ext cx="3777724" cy="13679"/>
          </a:xfrm>
          <a:prstGeom prst="rect">
            <a:avLst/>
          </a:prstGeom>
        </p:spPr>
      </p:pic>
      <p:pic>
        <p:nvPicPr>
          <p:cNvPr id="2943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18900000">
            <a:off x="-539080" y="7020531"/>
            <a:ext cx="1589961" cy="247011"/>
          </a:xfrm>
          <a:prstGeom prst="rect">
            <a:avLst/>
          </a:prstGeom>
        </p:spPr>
      </p:pic>
      <p:pic>
        <p:nvPicPr>
          <p:cNvPr id="3417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 rot="524341">
            <a:off x="559364" y="6481489"/>
            <a:ext cx="335960" cy="1004750"/>
          </a:xfrm>
          <a:prstGeom prst="rect">
            <a:avLst/>
          </a:prstGeom>
        </p:spPr>
      </p:pic>
      <p:sp>
        <p:nvSpPr>
          <p:cNvPr id="3888" name="文本"/>
          <p:cNvSpPr>
            <a:spLocks noGrp="1"/>
          </p:cNvSpPr>
          <p:nvPr>
            <p:ph type="ctrTitle"/>
          </p:nvPr>
        </p:nvSpPr>
        <p:spPr>
          <a:xfrm>
            <a:off x="7480299" y="2212878"/>
            <a:ext cx="3534133" cy="4019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850"/>
              </a:lnSpc>
            </a:pPr>
            <a:r>
              <a:rPr lang="zh-CN" altLang="en-US" sz="3500" b="0" i="0" u="none" spc="0" dirty="0">
                <a:solidFill>
                  <a:srgbClr val="48484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892" name="文本"/>
          <p:cNvSpPr>
            <a:spLocks noGrp="1"/>
          </p:cNvSpPr>
          <p:nvPr>
            <p:ph type="ctrTitle"/>
          </p:nvPr>
        </p:nvSpPr>
        <p:spPr>
          <a:xfrm>
            <a:off x="8483599" y="2394219"/>
            <a:ext cx="3534133" cy="2840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2750"/>
              </a:lnSpc>
            </a:pPr>
            <a:r>
              <a:rPr lang="zh-CN" altLang="en-US" sz="2500" b="0" i="0" u="none" spc="0" dirty="0">
                <a:solidFill>
                  <a:srgbClr val="48484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/CONTENTS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5903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6341877" y="3413915"/>
            <a:ext cx="811297" cy="811297"/>
          </a:xfrm>
          <a:prstGeom prst="rect">
            <a:avLst/>
          </a:prstGeom>
        </p:spPr>
      </p:pic>
      <p:sp>
        <p:nvSpPr>
          <p:cNvPr id="6369" name="文本"/>
          <p:cNvSpPr>
            <a:spLocks noGrp="1"/>
          </p:cNvSpPr>
          <p:nvPr>
            <p:ph type="ctrTitle"/>
          </p:nvPr>
        </p:nvSpPr>
        <p:spPr>
          <a:xfrm>
            <a:off x="6515099" y="3539008"/>
            <a:ext cx="442602" cy="27849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300"/>
              </a:lnSpc>
            </a:pPr>
            <a:r>
              <a:rPr lang="zh-CN" altLang="en-US" sz="3000" b="0" i="0" u="none" spc="0" dirty="0">
                <a:solidFill>
                  <a:srgbClr val="484848">
                    <a:alpha val="100000"/>
                  </a:srgbClr>
                </a:solidFill>
                <a:latin typeface="Arial" panose="020B0604020202020204" charset="-122"/>
                <a:ea typeface="Arial" panose="020B0604020202020204" charset="-122"/>
                <a:cs typeface="Arial" panose="020B0604020202020204" charset="-122"/>
              </a:rPr>
              <a:t>01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342" name="文本"/>
          <p:cNvSpPr>
            <a:spLocks noGrp="1"/>
          </p:cNvSpPr>
          <p:nvPr>
            <p:ph type="ctrTitle"/>
          </p:nvPr>
        </p:nvSpPr>
        <p:spPr>
          <a:xfrm>
            <a:off x="7289799" y="3526136"/>
            <a:ext cx="1153827" cy="27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2420"/>
              </a:lnSpc>
            </a:pPr>
            <a:r>
              <a:rPr kumimoji="1" lang="en-US" altLang="zh-CN" sz="2000" dirty="0">
                <a:solidFill>
                  <a:srgbClr val="000000"/>
                </a:solidFill>
              </a:rPr>
              <a:t>APP</a:t>
            </a:r>
            <a:r>
              <a:rPr kumimoji="1" lang="zh-CN" altLang="en-US" sz="2000" dirty="0">
                <a:solidFill>
                  <a:srgbClr val="000000"/>
                </a:solidFill>
                <a:ea typeface="宋体" panose="02010600030101010101" pitchFamily="2" charset="-122"/>
              </a:rPr>
              <a:t>介绍</a:t>
            </a:r>
            <a:endParaRPr kumimoji="1" lang="zh-CN" altLang="en-US" sz="20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8348" name="文本"/>
          <p:cNvSpPr>
            <a:spLocks noGrp="1"/>
          </p:cNvSpPr>
          <p:nvPr>
            <p:ph type="ctrTitle"/>
          </p:nvPr>
        </p:nvSpPr>
        <p:spPr>
          <a:xfrm>
            <a:off x="6591299" y="4988138"/>
            <a:ext cx="4734105" cy="2007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650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9398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5645179" y="4467249"/>
            <a:ext cx="811297" cy="811297"/>
          </a:xfrm>
          <a:prstGeom prst="rect">
            <a:avLst/>
          </a:prstGeom>
        </p:spPr>
      </p:pic>
      <p:sp>
        <p:nvSpPr>
          <p:cNvPr id="9864" name="文本"/>
          <p:cNvSpPr>
            <a:spLocks noGrp="1"/>
          </p:cNvSpPr>
          <p:nvPr>
            <p:ph type="ctrTitle"/>
          </p:nvPr>
        </p:nvSpPr>
        <p:spPr>
          <a:xfrm>
            <a:off x="5829299" y="4605808"/>
            <a:ext cx="442602" cy="27849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300"/>
              </a:lnSpc>
            </a:pPr>
            <a:r>
              <a:rPr lang="zh-CN" altLang="en-US" sz="3000" b="0" i="0" u="none" spc="0" dirty="0">
                <a:solidFill>
                  <a:srgbClr val="484848">
                    <a:alpha val="100000"/>
                  </a:srgbClr>
                </a:solidFill>
                <a:latin typeface="Arial" panose="020B0604020202020204" charset="-122"/>
                <a:ea typeface="Arial" panose="020B0604020202020204" charset="-122"/>
                <a:cs typeface="Arial" panose="020B0604020202020204" charset="-122"/>
              </a:rPr>
              <a:t>02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837" name="文本"/>
          <p:cNvSpPr>
            <a:spLocks noGrp="1"/>
          </p:cNvSpPr>
          <p:nvPr>
            <p:ph type="ctrTitle"/>
          </p:nvPr>
        </p:nvSpPr>
        <p:spPr>
          <a:xfrm>
            <a:off x="6591299" y="4580236"/>
            <a:ext cx="1153827" cy="27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2420"/>
              </a:lnSpc>
            </a:pPr>
            <a:r>
              <a:rPr kumimoji="1" lang="zh-CN" altLang="en-US" sz="2000" dirty="0">
                <a:solidFill>
                  <a:srgbClr val="000000"/>
                </a:solidFill>
              </a:rPr>
              <a:t>功能展示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844" name="文本"/>
          <p:cNvSpPr>
            <a:spLocks noGrp="1"/>
          </p:cNvSpPr>
          <p:nvPr>
            <p:ph type="ctrTitle"/>
          </p:nvPr>
        </p:nvSpPr>
        <p:spPr>
          <a:xfrm>
            <a:off x="5968999" y="6080338"/>
            <a:ext cx="4734105" cy="2007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650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2895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5027222" y="5561622"/>
            <a:ext cx="811297" cy="811297"/>
          </a:xfrm>
          <a:prstGeom prst="rect">
            <a:avLst/>
          </a:prstGeom>
        </p:spPr>
      </p:pic>
      <p:sp>
        <p:nvSpPr>
          <p:cNvPr id="13363" name="文本"/>
          <p:cNvSpPr>
            <a:spLocks noGrp="1"/>
          </p:cNvSpPr>
          <p:nvPr>
            <p:ph type="ctrTitle"/>
          </p:nvPr>
        </p:nvSpPr>
        <p:spPr>
          <a:xfrm>
            <a:off x="5206999" y="5685308"/>
            <a:ext cx="442602" cy="278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300"/>
              </a:lnSpc>
            </a:pPr>
            <a:r>
              <a:rPr lang="zh-CN" altLang="en-US" sz="3000" b="0" i="0" u="none" spc="0" dirty="0">
                <a:solidFill>
                  <a:srgbClr val="484848">
                    <a:alpha val="100000"/>
                  </a:srgbClr>
                </a:solidFill>
                <a:latin typeface="Arial" panose="020B0604020202020204" charset="-122"/>
                <a:ea typeface="Arial" panose="020B0604020202020204" charset="-122"/>
                <a:cs typeface="Arial" panose="020B0604020202020204" charset="-122"/>
              </a:rPr>
              <a:t>03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337" name="文本"/>
          <p:cNvSpPr>
            <a:spLocks noGrp="1"/>
          </p:cNvSpPr>
          <p:nvPr>
            <p:ph type="ctrTitle"/>
          </p:nvPr>
        </p:nvSpPr>
        <p:spPr>
          <a:xfrm>
            <a:off x="5968999" y="5672436"/>
            <a:ext cx="1153827" cy="27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2420"/>
              </a:lnSpc>
            </a:pPr>
            <a:r>
              <a:rPr kumimoji="1" lang="zh-CN" altLang="en-US" sz="2000" dirty="0">
                <a:solidFill>
                  <a:srgbClr val="000000"/>
                </a:solidFill>
              </a:rPr>
              <a:t>视频展示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344" name="文本"/>
          <p:cNvSpPr>
            <a:spLocks noGrp="1"/>
          </p:cNvSpPr>
          <p:nvPr>
            <p:ph type="ctrTitle"/>
          </p:nvPr>
        </p:nvSpPr>
        <p:spPr>
          <a:xfrm>
            <a:off x="5397499" y="7172538"/>
            <a:ext cx="4734105" cy="20073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650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6395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4450305" y="6654143"/>
            <a:ext cx="811297" cy="811297"/>
          </a:xfrm>
          <a:prstGeom prst="rect">
            <a:avLst/>
          </a:prstGeom>
        </p:spPr>
      </p:pic>
      <p:sp>
        <p:nvSpPr>
          <p:cNvPr id="16863" name="文本"/>
          <p:cNvSpPr>
            <a:spLocks noGrp="1"/>
          </p:cNvSpPr>
          <p:nvPr>
            <p:ph type="ctrTitle"/>
          </p:nvPr>
        </p:nvSpPr>
        <p:spPr>
          <a:xfrm>
            <a:off x="4622799" y="6777508"/>
            <a:ext cx="442602" cy="27849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300"/>
              </a:lnSpc>
            </a:pPr>
            <a:r>
              <a:rPr lang="zh-CN" altLang="en-US" sz="3000" b="0" i="0" u="none" spc="0" dirty="0">
                <a:solidFill>
                  <a:srgbClr val="484848">
                    <a:alpha val="100000"/>
                  </a:srgbClr>
                </a:solidFill>
                <a:latin typeface="Arial" panose="020B0604020202020204" charset="-122"/>
                <a:ea typeface="Arial" panose="020B0604020202020204" charset="-122"/>
                <a:cs typeface="Arial" panose="020B0604020202020204" charset="-122"/>
              </a:rPr>
              <a:t>04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7837" name="文本"/>
          <p:cNvSpPr>
            <a:spLocks noGrp="1"/>
          </p:cNvSpPr>
          <p:nvPr>
            <p:ph type="ctrTitle"/>
          </p:nvPr>
        </p:nvSpPr>
        <p:spPr>
          <a:xfrm>
            <a:off x="5397499" y="6764636"/>
            <a:ext cx="1153827" cy="27285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2420"/>
              </a:lnSpc>
            </a:pPr>
            <a:r>
              <a:rPr kumimoji="1" lang="zh-CN" altLang="en-US" sz="2000" dirty="0">
                <a:solidFill>
                  <a:srgbClr val="000000"/>
                </a:solidFill>
              </a:rPr>
              <a:t>心得体会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" name="文本"/>
          <p:cNvSpPr>
            <a:spLocks noGrp="1"/>
          </p:cNvSpPr>
          <p:nvPr/>
        </p:nvSpPr>
        <p:spPr>
          <a:xfrm>
            <a:off x="7379969" y="3934038"/>
            <a:ext cx="4734105" cy="2007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650"/>
              </a:lnSpc>
            </a:pPr>
            <a:r>
              <a:rPr lang="zh-CN" altLang="en-US" sz="1500" b="0" i="0" u="none" spc="0" dirty="0">
                <a:solidFill>
                  <a:srgbClr val="48484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1808634" y="3423093"/>
            <a:ext cx="2502141" cy="2503109"/>
            <a:chOff x="1714285" y="2039505"/>
            <a:chExt cx="2346735" cy="2347189"/>
          </a:xfrm>
        </p:grpSpPr>
        <p:sp>
          <p:nvSpPr>
            <p:cNvPr id="2" name="任意多边形 1"/>
            <p:cNvSpPr/>
            <p:nvPr/>
          </p:nvSpPr>
          <p:spPr>
            <a:xfrm rot="13500000" flipH="1">
              <a:off x="1714058" y="2039732"/>
              <a:ext cx="2347189" cy="2346735"/>
            </a:xfrm>
            <a:custGeom>
              <a:avLst/>
              <a:gdLst>
                <a:gd name="connsiteX0" fmla="*/ 650363 w 4518605"/>
                <a:gd name="connsiteY0" fmla="*/ 3854920 h 4518605"/>
                <a:gd name="connsiteX1" fmla="*/ 657342 w 4518605"/>
                <a:gd name="connsiteY1" fmla="*/ 3861263 h 4518605"/>
                <a:gd name="connsiteX2" fmla="*/ 663685 w 4518605"/>
                <a:gd name="connsiteY2" fmla="*/ 3868242 h 4518605"/>
                <a:gd name="connsiteX3" fmla="*/ 664321 w 4518605"/>
                <a:gd name="connsiteY3" fmla="*/ 3867606 h 4518605"/>
                <a:gd name="connsiteX4" fmla="*/ 811278 w 4518605"/>
                <a:gd name="connsiteY4" fmla="*/ 4001169 h 4518605"/>
                <a:gd name="connsiteX5" fmla="*/ 2252641 w 4518605"/>
                <a:gd name="connsiteY5" fmla="*/ 4518605 h 4518605"/>
                <a:gd name="connsiteX6" fmla="*/ 4518605 w 4518605"/>
                <a:gd name="connsiteY6" fmla="*/ 2252641 h 4518605"/>
                <a:gd name="connsiteX7" fmla="*/ 4341017 w 4518605"/>
                <a:gd name="connsiteY7" fmla="*/ 234852 h 4518605"/>
                <a:gd name="connsiteX8" fmla="*/ 4376100 w 4518605"/>
                <a:gd name="connsiteY8" fmla="*/ 155826 h 4518605"/>
                <a:gd name="connsiteX9" fmla="*/ 4410691 w 4518605"/>
                <a:gd name="connsiteY9" fmla="*/ 121235 h 4518605"/>
                <a:gd name="connsiteX10" fmla="*/ 4386735 w 4518605"/>
                <a:gd name="connsiteY10" fmla="*/ 131870 h 4518605"/>
                <a:gd name="connsiteX11" fmla="*/ 4397370 w 4518605"/>
                <a:gd name="connsiteY11" fmla="*/ 107914 h 4518605"/>
                <a:gd name="connsiteX12" fmla="*/ 4362779 w 4518605"/>
                <a:gd name="connsiteY12" fmla="*/ 142505 h 4518605"/>
                <a:gd name="connsiteX13" fmla="*/ 4283753 w 4518605"/>
                <a:gd name="connsiteY13" fmla="*/ 177588 h 4518605"/>
                <a:gd name="connsiteX14" fmla="*/ 2265964 w 4518605"/>
                <a:gd name="connsiteY14" fmla="*/ 0 h 4518605"/>
                <a:gd name="connsiteX15" fmla="*/ 0 w 4518605"/>
                <a:gd name="connsiteY15" fmla="*/ 2265964 h 4518605"/>
                <a:gd name="connsiteX16" fmla="*/ 517436 w 4518605"/>
                <a:gd name="connsiteY16" fmla="*/ 3707327 h 4518605"/>
                <a:gd name="connsiteX17" fmla="*/ 650999 w 4518605"/>
                <a:gd name="connsiteY17" fmla="*/ 3854284 h 451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18605" h="4518605">
                  <a:moveTo>
                    <a:pt x="650363" y="3854920"/>
                  </a:moveTo>
                  <a:lnTo>
                    <a:pt x="657342" y="3861263"/>
                  </a:lnTo>
                  <a:lnTo>
                    <a:pt x="663685" y="3868242"/>
                  </a:lnTo>
                  <a:lnTo>
                    <a:pt x="664321" y="3867606"/>
                  </a:lnTo>
                  <a:lnTo>
                    <a:pt x="811278" y="4001169"/>
                  </a:lnTo>
                  <a:cubicBezTo>
                    <a:pt x="1202970" y="4324422"/>
                    <a:pt x="1705128" y="4518605"/>
                    <a:pt x="2252641" y="4518605"/>
                  </a:cubicBezTo>
                  <a:cubicBezTo>
                    <a:pt x="3504098" y="4518605"/>
                    <a:pt x="4518605" y="3504098"/>
                    <a:pt x="4518605" y="2252641"/>
                  </a:cubicBezTo>
                  <a:cubicBezTo>
                    <a:pt x="4518605" y="1544527"/>
                    <a:pt x="4104232" y="871931"/>
                    <a:pt x="4341017" y="234852"/>
                  </a:cubicBezTo>
                  <a:lnTo>
                    <a:pt x="4376100" y="155826"/>
                  </a:lnTo>
                  <a:lnTo>
                    <a:pt x="4410691" y="121235"/>
                  </a:lnTo>
                  <a:lnTo>
                    <a:pt x="4386735" y="131870"/>
                  </a:lnTo>
                  <a:lnTo>
                    <a:pt x="4397370" y="107914"/>
                  </a:lnTo>
                  <a:lnTo>
                    <a:pt x="4362779" y="142505"/>
                  </a:lnTo>
                  <a:lnTo>
                    <a:pt x="4283753" y="177588"/>
                  </a:lnTo>
                  <a:cubicBezTo>
                    <a:pt x="3646674" y="414373"/>
                    <a:pt x="2974078" y="0"/>
                    <a:pt x="2265964" y="0"/>
                  </a:cubicBezTo>
                  <a:cubicBezTo>
                    <a:pt x="1014507" y="0"/>
                    <a:pt x="0" y="1014507"/>
                    <a:pt x="0" y="2265964"/>
                  </a:cubicBezTo>
                  <a:cubicBezTo>
                    <a:pt x="0" y="2813477"/>
                    <a:pt x="194183" y="3315635"/>
                    <a:pt x="517436" y="3707327"/>
                  </a:cubicBezTo>
                  <a:lnTo>
                    <a:pt x="650999" y="38542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20"/>
            </a:p>
          </p:txBody>
        </p:sp>
        <p:sp>
          <p:nvSpPr>
            <p:cNvPr id="8212" name="文本框 5"/>
            <p:cNvSpPr txBox="1">
              <a:spLocks noChangeArrowheads="1"/>
            </p:cNvSpPr>
            <p:nvPr/>
          </p:nvSpPr>
          <p:spPr bwMode="auto">
            <a:xfrm>
              <a:off x="1963979" y="2186816"/>
              <a:ext cx="1933190" cy="2010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335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13335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4410918" y="4172090"/>
            <a:ext cx="7228486" cy="1770083"/>
            <a:chOff x="277329" y="1418946"/>
            <a:chExt cx="5427948" cy="1659607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410834" y="2206380"/>
              <a:ext cx="529444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277329" y="1418946"/>
              <a:ext cx="5141865" cy="76385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695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APP</a:t>
              </a:r>
              <a:r>
                <a:rPr lang="zh-CN" altLang="en-US" sz="4695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介绍</a:t>
              </a:r>
              <a:endParaRPr lang="zh-CN" altLang="en-US" sz="46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77329" y="2253373"/>
              <a:ext cx="5427948" cy="82518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indent="431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705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该</a:t>
              </a:r>
              <a:r>
                <a:rPr lang="en-US" altLang="zh-CN" sz="1705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APP</a:t>
              </a:r>
              <a:r>
                <a:rPr lang="zh-CN" altLang="en-US" sz="1705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主要是对目前已学课程的综合运用，将已有储备的课程知识与新的技术有机地结合起来，运用了</a:t>
              </a:r>
              <a:r>
                <a:rPr lang="zh-CN" sz="1705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数据库等相关知识。</a:t>
              </a:r>
              <a:endParaRPr lang="zh-CN" sz="1705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170995"/>
            <a:ext cx="234985" cy="669819"/>
          </a:xfrm>
          <a:prstGeom prst="rect">
            <a:avLst/>
          </a:prstGeom>
        </p:spPr>
      </p:pic>
      <p:pic>
        <p:nvPicPr>
          <p:cNvPr id="178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7521966" y="4767356"/>
            <a:ext cx="3621749" cy="850588"/>
          </a:xfrm>
          <a:prstGeom prst="rect">
            <a:avLst/>
          </a:prstGeom>
        </p:spPr>
      </p:pic>
      <p:sp>
        <p:nvSpPr>
          <p:cNvPr id="2680" name="文本"/>
          <p:cNvSpPr>
            <a:spLocks noGrp="1"/>
          </p:cNvSpPr>
          <p:nvPr>
            <p:ph type="ctrTitle"/>
          </p:nvPr>
        </p:nvSpPr>
        <p:spPr>
          <a:xfrm>
            <a:off x="1313518" y="1861585"/>
            <a:ext cx="5143912" cy="12572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 altLang="en-US" sz="4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使用此</a:t>
            </a:r>
            <a:r>
              <a:rPr lang="en-US" altLang="zh-CN" sz="4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APP</a:t>
            </a:r>
            <a:r>
              <a:rPr sz="4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可以帮你记录每天的收入和支出，钱花到哪里，一查就可以看到，</a:t>
            </a:r>
            <a:r>
              <a:rPr lang="zh-CN" sz="4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方便</a:t>
            </a:r>
            <a:r>
              <a:rPr sz="4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管理自己的开支及收入。</a:t>
            </a:r>
            <a:endParaRPr sz="40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pic>
        <p:nvPicPr>
          <p:cNvPr id="3543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21593146">
            <a:off x="1514043" y="5034617"/>
            <a:ext cx="576213" cy="576184"/>
          </a:xfrm>
          <a:prstGeom prst="rect">
            <a:avLst/>
          </a:prstGeom>
        </p:spPr>
      </p:pic>
      <p:pic>
        <p:nvPicPr>
          <p:cNvPr id="4016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21593149">
            <a:off x="2379756" y="5034639"/>
            <a:ext cx="582754" cy="582724"/>
          </a:xfrm>
          <a:prstGeom prst="rect">
            <a:avLst/>
          </a:prstGeom>
        </p:spPr>
      </p:pic>
      <p:pic>
        <p:nvPicPr>
          <p:cNvPr id="4489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 rot="21593144">
            <a:off x="3260722" y="5034633"/>
            <a:ext cx="582754" cy="582724"/>
          </a:xfrm>
          <a:prstGeom prst="rect">
            <a:avLst/>
          </a:prstGeom>
        </p:spPr>
      </p:pic>
      <p:pic>
        <p:nvPicPr>
          <p:cNvPr id="4" name="图片 3" descr="微信图片_201906200037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2210" y="371475"/>
            <a:ext cx="4098290" cy="8651875"/>
          </a:xfrm>
          <a:prstGeom prst="rect">
            <a:avLst/>
          </a:prstGeom>
        </p:spPr>
      </p:pic>
      <p:sp>
        <p:nvSpPr>
          <p:cNvPr id="5" name="文本"/>
          <p:cNvSpPr>
            <a:spLocks noGrp="1"/>
          </p:cNvSpPr>
          <p:nvPr/>
        </p:nvSpPr>
        <p:spPr>
          <a:xfrm>
            <a:off x="330199" y="555838"/>
            <a:ext cx="4734105" cy="2007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650"/>
              </a:lnSpc>
            </a:pPr>
            <a:r>
              <a:rPr lang="en-US" altLang="zh-CN" sz="1500" b="0" i="0" u="none" spc="0" dirty="0">
                <a:solidFill>
                  <a:srgbClr val="48484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introduction to the APP</a:t>
            </a:r>
            <a:endParaRPr kumimoji="1"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6" name="文本"/>
          <p:cNvSpPr>
            <a:spLocks noGrp="1"/>
          </p:cNvSpPr>
          <p:nvPr/>
        </p:nvSpPr>
        <p:spPr>
          <a:xfrm>
            <a:off x="330199" y="173336"/>
            <a:ext cx="1153827" cy="2728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420"/>
              </a:lnSpc>
            </a:pPr>
            <a:r>
              <a:rPr kumimoji="1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kumimoji="1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</a:t>
            </a:r>
            <a:endParaRPr kumimoji="1"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170995"/>
            <a:ext cx="234985" cy="66981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98950" y="170815"/>
            <a:ext cx="1976755" cy="13595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>
                <a:ea typeface="宋体" panose="02010600030101010101" pitchFamily="2" charset="-122"/>
              </a:rPr>
              <a:t>主界面</a:t>
            </a:r>
            <a:endParaRPr lang="zh-CN" altLang="en-US" sz="3200">
              <a:ea typeface="宋体" panose="02010600030101010101" pitchFamily="2" charset="-122"/>
            </a:endParaRPr>
          </a:p>
        </p:txBody>
      </p:sp>
      <p:cxnSp>
        <p:nvCxnSpPr>
          <p:cNvPr id="5" name="直接连接符 4"/>
          <p:cNvCxnSpPr>
            <a:stCxn id="3" idx="2"/>
          </p:cNvCxnSpPr>
          <p:nvPr/>
        </p:nvCxnSpPr>
        <p:spPr>
          <a:xfrm>
            <a:off x="5287645" y="1530350"/>
            <a:ext cx="11430" cy="833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3822700" y="2339975"/>
            <a:ext cx="2929255" cy="23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3822700" y="2339975"/>
            <a:ext cx="24130" cy="714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6751955" y="2339975"/>
            <a:ext cx="0" cy="714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894330" y="3054350"/>
            <a:ext cx="1833245" cy="11188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收入</a:t>
            </a:r>
            <a:endParaRPr lang="zh-CN" altLang="en-US" sz="3200"/>
          </a:p>
        </p:txBody>
      </p:sp>
      <p:sp>
        <p:nvSpPr>
          <p:cNvPr id="10" name="矩形 9"/>
          <p:cNvSpPr/>
          <p:nvPr/>
        </p:nvSpPr>
        <p:spPr>
          <a:xfrm>
            <a:off x="5835650" y="3054350"/>
            <a:ext cx="1833245" cy="11188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支出</a:t>
            </a:r>
            <a:endParaRPr lang="zh-CN" altLang="en-US" sz="3200"/>
          </a:p>
        </p:txBody>
      </p:sp>
      <p:sp>
        <p:nvSpPr>
          <p:cNvPr id="11" name="矩形 10"/>
          <p:cNvSpPr/>
          <p:nvPr/>
        </p:nvSpPr>
        <p:spPr>
          <a:xfrm>
            <a:off x="4298950" y="4649470"/>
            <a:ext cx="1976755" cy="12623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合计</a:t>
            </a:r>
            <a:endParaRPr lang="zh-CN" altLang="en-US" sz="320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060825" y="4125595"/>
            <a:ext cx="238125" cy="523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0" idx="2"/>
          </p:cNvCxnSpPr>
          <p:nvPr/>
        </p:nvCxnSpPr>
        <p:spPr>
          <a:xfrm flipH="1">
            <a:off x="6275705" y="4173220"/>
            <a:ext cx="476885" cy="476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1" idx="2"/>
          </p:cNvCxnSpPr>
          <p:nvPr/>
        </p:nvCxnSpPr>
        <p:spPr>
          <a:xfrm>
            <a:off x="5287645" y="5911850"/>
            <a:ext cx="0" cy="1476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060825" y="7388225"/>
            <a:ext cx="2691130" cy="10712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移除账款</a:t>
            </a:r>
            <a:endParaRPr lang="zh-CN" altLang="en-US" sz="3200"/>
          </a:p>
        </p:txBody>
      </p:sp>
      <p:cxnSp>
        <p:nvCxnSpPr>
          <p:cNvPr id="17" name="直接连接符 16"/>
          <p:cNvCxnSpPr>
            <a:stCxn id="15" idx="3"/>
          </p:cNvCxnSpPr>
          <p:nvPr/>
        </p:nvCxnSpPr>
        <p:spPr>
          <a:xfrm flipV="1">
            <a:off x="6751955" y="7912100"/>
            <a:ext cx="952500" cy="12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7668895" y="5268595"/>
            <a:ext cx="35560" cy="2655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11" idx="3"/>
          </p:cNvCxnSpPr>
          <p:nvPr/>
        </p:nvCxnSpPr>
        <p:spPr>
          <a:xfrm flipH="1">
            <a:off x="6275705" y="5268595"/>
            <a:ext cx="1428750" cy="120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298950" y="1685925"/>
            <a:ext cx="894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添加</a:t>
            </a:r>
            <a:endParaRPr lang="zh-CN" altLang="en-US" sz="2800"/>
          </a:p>
        </p:txBody>
      </p:sp>
      <p:sp>
        <p:nvSpPr>
          <p:cNvPr id="21" name="文本"/>
          <p:cNvSpPr>
            <a:spLocks noGrp="1"/>
          </p:cNvSpPr>
          <p:nvPr/>
        </p:nvSpPr>
        <p:spPr>
          <a:xfrm>
            <a:off x="330199" y="555838"/>
            <a:ext cx="4734105" cy="2007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650"/>
              </a:lnSpc>
            </a:pPr>
            <a:r>
              <a:rPr lang="en-US" altLang="zh-CN" sz="1500" b="0" i="0" u="none" spc="0" dirty="0">
                <a:solidFill>
                  <a:srgbClr val="48484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introduction to the APP</a:t>
            </a:r>
            <a:endParaRPr kumimoji="1"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1505" name="文本"/>
          <p:cNvSpPr>
            <a:spLocks noGrp="1"/>
          </p:cNvSpPr>
          <p:nvPr/>
        </p:nvSpPr>
        <p:spPr>
          <a:xfrm>
            <a:off x="330199" y="173336"/>
            <a:ext cx="1153827" cy="2728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420"/>
              </a:lnSpc>
            </a:pPr>
            <a:r>
              <a:rPr kumimoji="1"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kumimoji="1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</a:t>
            </a:r>
            <a:endParaRPr kumimoji="1"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1828953" y="3394647"/>
            <a:ext cx="2502141" cy="2503109"/>
            <a:chOff x="1714285" y="2039505"/>
            <a:chExt cx="2346735" cy="2347189"/>
          </a:xfrm>
        </p:grpSpPr>
        <p:sp>
          <p:nvSpPr>
            <p:cNvPr id="2" name="任意多边形 1"/>
            <p:cNvSpPr/>
            <p:nvPr/>
          </p:nvSpPr>
          <p:spPr>
            <a:xfrm rot="13500000" flipH="1">
              <a:off x="1714058" y="2039732"/>
              <a:ext cx="2347189" cy="2346735"/>
            </a:xfrm>
            <a:custGeom>
              <a:avLst/>
              <a:gdLst>
                <a:gd name="connsiteX0" fmla="*/ 650363 w 4518605"/>
                <a:gd name="connsiteY0" fmla="*/ 3854920 h 4518605"/>
                <a:gd name="connsiteX1" fmla="*/ 657342 w 4518605"/>
                <a:gd name="connsiteY1" fmla="*/ 3861263 h 4518605"/>
                <a:gd name="connsiteX2" fmla="*/ 663685 w 4518605"/>
                <a:gd name="connsiteY2" fmla="*/ 3868242 h 4518605"/>
                <a:gd name="connsiteX3" fmla="*/ 664321 w 4518605"/>
                <a:gd name="connsiteY3" fmla="*/ 3867606 h 4518605"/>
                <a:gd name="connsiteX4" fmla="*/ 811278 w 4518605"/>
                <a:gd name="connsiteY4" fmla="*/ 4001169 h 4518605"/>
                <a:gd name="connsiteX5" fmla="*/ 2252641 w 4518605"/>
                <a:gd name="connsiteY5" fmla="*/ 4518605 h 4518605"/>
                <a:gd name="connsiteX6" fmla="*/ 4518605 w 4518605"/>
                <a:gd name="connsiteY6" fmla="*/ 2252641 h 4518605"/>
                <a:gd name="connsiteX7" fmla="*/ 4341017 w 4518605"/>
                <a:gd name="connsiteY7" fmla="*/ 234852 h 4518605"/>
                <a:gd name="connsiteX8" fmla="*/ 4376100 w 4518605"/>
                <a:gd name="connsiteY8" fmla="*/ 155826 h 4518605"/>
                <a:gd name="connsiteX9" fmla="*/ 4410691 w 4518605"/>
                <a:gd name="connsiteY9" fmla="*/ 121235 h 4518605"/>
                <a:gd name="connsiteX10" fmla="*/ 4386735 w 4518605"/>
                <a:gd name="connsiteY10" fmla="*/ 131870 h 4518605"/>
                <a:gd name="connsiteX11" fmla="*/ 4397370 w 4518605"/>
                <a:gd name="connsiteY11" fmla="*/ 107914 h 4518605"/>
                <a:gd name="connsiteX12" fmla="*/ 4362779 w 4518605"/>
                <a:gd name="connsiteY12" fmla="*/ 142505 h 4518605"/>
                <a:gd name="connsiteX13" fmla="*/ 4283753 w 4518605"/>
                <a:gd name="connsiteY13" fmla="*/ 177588 h 4518605"/>
                <a:gd name="connsiteX14" fmla="*/ 2265964 w 4518605"/>
                <a:gd name="connsiteY14" fmla="*/ 0 h 4518605"/>
                <a:gd name="connsiteX15" fmla="*/ 0 w 4518605"/>
                <a:gd name="connsiteY15" fmla="*/ 2265964 h 4518605"/>
                <a:gd name="connsiteX16" fmla="*/ 517436 w 4518605"/>
                <a:gd name="connsiteY16" fmla="*/ 3707327 h 4518605"/>
                <a:gd name="connsiteX17" fmla="*/ 650999 w 4518605"/>
                <a:gd name="connsiteY17" fmla="*/ 3854284 h 451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18605" h="4518605">
                  <a:moveTo>
                    <a:pt x="650363" y="3854920"/>
                  </a:moveTo>
                  <a:lnTo>
                    <a:pt x="657342" y="3861263"/>
                  </a:lnTo>
                  <a:lnTo>
                    <a:pt x="663685" y="3868242"/>
                  </a:lnTo>
                  <a:lnTo>
                    <a:pt x="664321" y="3867606"/>
                  </a:lnTo>
                  <a:lnTo>
                    <a:pt x="811278" y="4001169"/>
                  </a:lnTo>
                  <a:cubicBezTo>
                    <a:pt x="1202970" y="4324422"/>
                    <a:pt x="1705128" y="4518605"/>
                    <a:pt x="2252641" y="4518605"/>
                  </a:cubicBezTo>
                  <a:cubicBezTo>
                    <a:pt x="3504098" y="4518605"/>
                    <a:pt x="4518605" y="3504098"/>
                    <a:pt x="4518605" y="2252641"/>
                  </a:cubicBezTo>
                  <a:cubicBezTo>
                    <a:pt x="4518605" y="1544527"/>
                    <a:pt x="4104232" y="871931"/>
                    <a:pt x="4341017" y="234852"/>
                  </a:cubicBezTo>
                  <a:lnTo>
                    <a:pt x="4376100" y="155826"/>
                  </a:lnTo>
                  <a:lnTo>
                    <a:pt x="4410691" y="121235"/>
                  </a:lnTo>
                  <a:lnTo>
                    <a:pt x="4386735" y="131870"/>
                  </a:lnTo>
                  <a:lnTo>
                    <a:pt x="4397370" y="107914"/>
                  </a:lnTo>
                  <a:lnTo>
                    <a:pt x="4362779" y="142505"/>
                  </a:lnTo>
                  <a:lnTo>
                    <a:pt x="4283753" y="177588"/>
                  </a:lnTo>
                  <a:cubicBezTo>
                    <a:pt x="3646674" y="414373"/>
                    <a:pt x="2974078" y="0"/>
                    <a:pt x="2265964" y="0"/>
                  </a:cubicBezTo>
                  <a:cubicBezTo>
                    <a:pt x="1014507" y="0"/>
                    <a:pt x="0" y="1014507"/>
                    <a:pt x="0" y="2265964"/>
                  </a:cubicBezTo>
                  <a:cubicBezTo>
                    <a:pt x="0" y="2813477"/>
                    <a:pt x="194183" y="3315635"/>
                    <a:pt x="517436" y="3707327"/>
                  </a:cubicBezTo>
                  <a:lnTo>
                    <a:pt x="650999" y="38542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20"/>
            </a:p>
          </p:txBody>
        </p:sp>
        <p:sp>
          <p:nvSpPr>
            <p:cNvPr id="14356" name="文本框 5"/>
            <p:cNvSpPr txBox="1">
              <a:spLocks noChangeArrowheads="1"/>
            </p:cNvSpPr>
            <p:nvPr/>
          </p:nvSpPr>
          <p:spPr bwMode="auto">
            <a:xfrm>
              <a:off x="1963979" y="2186816"/>
              <a:ext cx="1933190" cy="2010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335">
                  <a:solidFill>
                    <a:schemeClr val="bg1"/>
                  </a:solidFill>
                  <a:latin typeface="Century Gothic" panose="020B0502020202020204" pitchFamily="34" charset="0"/>
                </a:rPr>
                <a:t>02</a:t>
              </a:r>
              <a:endParaRPr lang="zh-CN" altLang="en-US" sz="13335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4410918" y="4172088"/>
            <a:ext cx="7228486" cy="839851"/>
            <a:chOff x="277329" y="1418946"/>
            <a:chExt cx="5427948" cy="787434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410834" y="2206380"/>
              <a:ext cx="529444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277329" y="1418946"/>
              <a:ext cx="5141865" cy="76385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695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功能展示</a:t>
              </a:r>
              <a:endParaRPr lang="zh-CN" altLang="en-US" sz="46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170995"/>
            <a:ext cx="234985" cy="669819"/>
          </a:xfrm>
          <a:prstGeom prst="rect">
            <a:avLst/>
          </a:prstGeom>
        </p:spPr>
      </p:pic>
      <p:pic>
        <p:nvPicPr>
          <p:cNvPr id="178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21599999">
            <a:off x="8773095" y="2847665"/>
            <a:ext cx="765045" cy="764867"/>
          </a:xfrm>
          <a:prstGeom prst="rect">
            <a:avLst/>
          </a:prstGeom>
        </p:spPr>
      </p:pic>
      <p:pic>
        <p:nvPicPr>
          <p:cNvPr id="2255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21599999">
            <a:off x="7582964" y="2847665"/>
            <a:ext cx="764867" cy="764867"/>
          </a:xfrm>
          <a:prstGeom prst="rect">
            <a:avLst/>
          </a:prstGeom>
        </p:spPr>
      </p:pic>
      <p:pic>
        <p:nvPicPr>
          <p:cNvPr id="272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21599999">
            <a:off x="6392834" y="2847665"/>
            <a:ext cx="764867" cy="764867"/>
          </a:xfrm>
          <a:prstGeom prst="rect">
            <a:avLst/>
          </a:prstGeom>
        </p:spPr>
      </p:pic>
      <p:sp>
        <p:nvSpPr>
          <p:cNvPr id="3633" name="文本"/>
          <p:cNvSpPr>
            <a:spLocks noGrp="1"/>
          </p:cNvSpPr>
          <p:nvPr>
            <p:ph type="ctrTitle"/>
          </p:nvPr>
        </p:nvSpPr>
        <p:spPr>
          <a:xfrm>
            <a:off x="6392545" y="2072005"/>
            <a:ext cx="2757805" cy="36957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>
                <a:ea typeface="宋体" panose="02010600030101010101" pitchFamily="2" charset="-122"/>
              </a:rPr>
              <a:t>主界面</a:t>
            </a:r>
            <a:endParaRPr lang="zh-CN">
              <a:ea typeface="宋体" panose="02010600030101010101" pitchFamily="2" charset="-122"/>
            </a:endParaRPr>
          </a:p>
        </p:txBody>
      </p:sp>
      <p:pic>
        <p:nvPicPr>
          <p:cNvPr id="4064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6392833" y="5928254"/>
            <a:ext cx="697956" cy="36668"/>
          </a:xfrm>
          <a:prstGeom prst="rect">
            <a:avLst/>
          </a:prstGeom>
        </p:spPr>
      </p:pic>
      <p:pic>
        <p:nvPicPr>
          <p:cNvPr id="4" name="图片 3" descr="微信图片_201906200120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010" y="1050925"/>
            <a:ext cx="4107180" cy="8671560"/>
          </a:xfrm>
          <a:prstGeom prst="rect">
            <a:avLst/>
          </a:prstGeom>
        </p:spPr>
      </p:pic>
      <p:sp>
        <p:nvSpPr>
          <p:cNvPr id="5" name="文本"/>
          <p:cNvSpPr>
            <a:spLocks noGrp="1"/>
          </p:cNvSpPr>
          <p:nvPr/>
        </p:nvSpPr>
        <p:spPr>
          <a:xfrm>
            <a:off x="330199" y="555838"/>
            <a:ext cx="4734105" cy="2007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650"/>
              </a:lnSpc>
            </a:pPr>
            <a:r>
              <a:rPr lang="en-US" altLang="zh-CN" sz="1500" b="0" i="0" u="none" spc="0" dirty="0">
                <a:solidFill>
                  <a:srgbClr val="48484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function display</a:t>
            </a:r>
            <a:endParaRPr kumimoji="1"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6" name="文本"/>
          <p:cNvSpPr>
            <a:spLocks noGrp="1"/>
          </p:cNvSpPr>
          <p:nvPr/>
        </p:nvSpPr>
        <p:spPr>
          <a:xfrm>
            <a:off x="330199" y="173336"/>
            <a:ext cx="1153827" cy="2728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420"/>
              </a:lnSpc>
            </a:pPr>
            <a:r>
              <a:rPr kumimoji="1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功能展示</a:t>
            </a:r>
            <a:endParaRPr kumimoji="1"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0" y="170995"/>
            <a:ext cx="234985" cy="669819"/>
          </a:xfrm>
          <a:prstGeom prst="rect">
            <a:avLst/>
          </a:prstGeom>
        </p:spPr>
      </p:pic>
      <p:pic>
        <p:nvPicPr>
          <p:cNvPr id="1782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 rot="21599999">
            <a:off x="8773095" y="2847665"/>
            <a:ext cx="765045" cy="764867"/>
          </a:xfrm>
          <a:prstGeom prst="rect">
            <a:avLst/>
          </a:prstGeom>
        </p:spPr>
      </p:pic>
      <p:pic>
        <p:nvPicPr>
          <p:cNvPr id="2255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 rot="21599999">
            <a:off x="7582964" y="2847665"/>
            <a:ext cx="764867" cy="764867"/>
          </a:xfrm>
          <a:prstGeom prst="rect">
            <a:avLst/>
          </a:prstGeom>
        </p:spPr>
      </p:pic>
      <p:pic>
        <p:nvPicPr>
          <p:cNvPr id="2728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 rot="21599999">
            <a:off x="6392834" y="2847665"/>
            <a:ext cx="764867" cy="764867"/>
          </a:xfrm>
          <a:prstGeom prst="rect">
            <a:avLst/>
          </a:prstGeom>
        </p:spPr>
      </p:pic>
      <p:sp>
        <p:nvSpPr>
          <p:cNvPr id="3633" name="文本"/>
          <p:cNvSpPr>
            <a:spLocks noGrp="1"/>
          </p:cNvSpPr>
          <p:nvPr>
            <p:ph type="ctrTitle"/>
          </p:nvPr>
        </p:nvSpPr>
        <p:spPr>
          <a:xfrm>
            <a:off x="6392545" y="2072005"/>
            <a:ext cx="4328160" cy="36957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CN">
                <a:ea typeface="宋体" panose="02010600030101010101" pitchFamily="2" charset="-122"/>
              </a:rPr>
              <a:t>自主修改项目名</a:t>
            </a:r>
            <a:endParaRPr lang="zh-CN">
              <a:ea typeface="宋体" panose="02010600030101010101" pitchFamily="2" charset="-122"/>
            </a:endParaRPr>
          </a:p>
        </p:txBody>
      </p:sp>
      <p:pic>
        <p:nvPicPr>
          <p:cNvPr id="4064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6392833" y="5928254"/>
            <a:ext cx="697956" cy="36668"/>
          </a:xfrm>
          <a:prstGeom prst="rect">
            <a:avLst/>
          </a:prstGeom>
        </p:spPr>
      </p:pic>
      <p:pic>
        <p:nvPicPr>
          <p:cNvPr id="4" name="图片 3" descr="C:\Users\admin\Desktop\微信图片_20190620013011.jpg微信图片_201906200130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14830" y="1018540"/>
            <a:ext cx="4107180" cy="8670290"/>
          </a:xfrm>
          <a:prstGeom prst="rect">
            <a:avLst/>
          </a:prstGeom>
        </p:spPr>
      </p:pic>
      <p:sp>
        <p:nvSpPr>
          <p:cNvPr id="5" name="文本"/>
          <p:cNvSpPr>
            <a:spLocks noGrp="1"/>
          </p:cNvSpPr>
          <p:nvPr/>
        </p:nvSpPr>
        <p:spPr>
          <a:xfrm>
            <a:off x="330199" y="555838"/>
            <a:ext cx="4734105" cy="2007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1650"/>
              </a:lnSpc>
            </a:pPr>
            <a:r>
              <a:rPr lang="en-US" altLang="zh-CN" sz="1500" b="0" i="0" u="none" spc="0" dirty="0">
                <a:solidFill>
                  <a:srgbClr val="48484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function display</a:t>
            </a:r>
            <a:endParaRPr kumimoji="1"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6" name="文本"/>
          <p:cNvSpPr>
            <a:spLocks noGrp="1"/>
          </p:cNvSpPr>
          <p:nvPr/>
        </p:nvSpPr>
        <p:spPr>
          <a:xfrm>
            <a:off x="330199" y="173336"/>
            <a:ext cx="1153827" cy="2728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2420"/>
              </a:lnSpc>
            </a:pPr>
            <a:r>
              <a:rPr kumimoji="1"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功能展示</a:t>
            </a:r>
            <a:endParaRPr kumimoji="1"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616</Words>
  <Application>WPS 演示</Application>
  <PresentationFormat>自定义</PresentationFormat>
  <Paragraphs>117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Wingdings</vt:lpstr>
      <vt:lpstr>Arial</vt:lpstr>
      <vt:lpstr>PangMenZhengDao</vt:lpstr>
      <vt:lpstr>Arial</vt:lpstr>
      <vt:lpstr>Noto Sans S Chinese Regular</vt:lpstr>
      <vt:lpstr>微软雅黑</vt:lpstr>
      <vt:lpstr>微软雅黑 Light</vt:lpstr>
      <vt:lpstr>Century Gothic</vt:lpstr>
      <vt:lpstr>华文细黑</vt:lpstr>
      <vt:lpstr>Calibri</vt:lpstr>
      <vt:lpstr>Arial Unicode MS</vt:lpstr>
      <vt:lpstr>Office Theme</vt:lpstr>
      <vt:lpstr>记账本</vt:lpstr>
      <vt:lpstr>分工</vt:lpstr>
      <vt:lpstr>心得体会</vt:lpstr>
      <vt:lpstr>PowerPoint 演示文稿</vt:lpstr>
      <vt:lpstr>使用此APP可以帮你记录每天的收入和支出，钱花到哪里，一查就可以看到，方便管理自己的开支及收入。</vt:lpstr>
      <vt:lpstr>PowerPoint 演示文稿</vt:lpstr>
      <vt:lpstr>PowerPoint 演示文稿</vt:lpstr>
      <vt:lpstr>主界面</vt:lpstr>
      <vt:lpstr>自主修改项目名</vt:lpstr>
      <vt:lpstr>输入收入/支出款项</vt:lpstr>
      <vt:lpstr>合计/逐笔移除账款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塩不咸太郎</cp:lastModifiedBy>
  <cp:revision>6</cp:revision>
  <dcterms:created xsi:type="dcterms:W3CDTF">2019-06-19T16:03:00Z</dcterms:created>
  <dcterms:modified xsi:type="dcterms:W3CDTF">2020-06-29T14:43:07Z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